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6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9F018-A3B4-493A-B00D-1AE727403E72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88418-7548-4286-B29A-55D2C94919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304800"/>
            <a:ext cx="5791200" cy="8839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There are 15 birds and 10 tigers at the zoo.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A.  </a:t>
            </a:r>
            <a:r>
              <a:rPr lang="en-US" sz="2400" dirty="0" smtClean="0"/>
              <a:t>How  many birds &amp; tigers in all?</a:t>
            </a:r>
            <a:br>
              <a:rPr lang="en-US" sz="2400" dirty="0" smtClean="0"/>
            </a:br>
            <a:r>
              <a:rPr lang="en-US" sz="2400" dirty="0" smtClean="0"/>
              <a:t>Draw a picture &amp; write an equation.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B.  </a:t>
            </a:r>
            <a:r>
              <a:rPr lang="en-US" sz="2400" dirty="0" smtClean="0"/>
              <a:t>Which of these equations has the same sum as your equation?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12 + 10 </a:t>
            </a:r>
            <a:br>
              <a:rPr lang="en-US" sz="2400" dirty="0" smtClean="0"/>
            </a:br>
            <a:r>
              <a:rPr lang="en-US" sz="2400" dirty="0" smtClean="0"/>
              <a:t>10 + 15      </a:t>
            </a:r>
            <a:br>
              <a:rPr lang="en-US" sz="2400" dirty="0" smtClean="0"/>
            </a:br>
            <a:r>
              <a:rPr lang="en-US" sz="2400" dirty="0" smtClean="0"/>
              <a:t>13 + 10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C. </a:t>
            </a:r>
            <a:r>
              <a:rPr lang="en-US" sz="2400" dirty="0" smtClean="0"/>
              <a:t>Use words to explain how you know the two equations have the same sum.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" y="18288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70104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457200"/>
            <a:ext cx="5943600" cy="8839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There are 12 hippos and 12 flamingoes at the zoo.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A.  </a:t>
            </a:r>
            <a:r>
              <a:rPr lang="en-US" sz="2400" dirty="0" smtClean="0"/>
              <a:t>How  many hippos and flamingoes in all?</a:t>
            </a:r>
            <a:br>
              <a:rPr lang="en-US" sz="2400" dirty="0" smtClean="0"/>
            </a:br>
            <a:r>
              <a:rPr lang="en-US" sz="2400" dirty="0" smtClean="0"/>
              <a:t>Draw a picture &amp; write an equation.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B. </a:t>
            </a:r>
            <a:r>
              <a:rPr lang="en-US" sz="2400" dirty="0" smtClean="0"/>
              <a:t>Which </a:t>
            </a:r>
            <a:r>
              <a:rPr lang="en-US" sz="2400" dirty="0" smtClean="0"/>
              <a:t>of these equations has the same sum as your equation?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12 + 13 </a:t>
            </a:r>
            <a:br>
              <a:rPr lang="en-US" sz="2400" dirty="0" smtClean="0"/>
            </a:br>
            <a:r>
              <a:rPr lang="en-US" sz="2400" dirty="0" smtClean="0"/>
              <a:t>15 + 15      </a:t>
            </a:r>
            <a:br>
              <a:rPr lang="en-US" sz="2400" dirty="0" smtClean="0"/>
            </a:br>
            <a:r>
              <a:rPr lang="en-US" sz="2400" dirty="0" smtClean="0"/>
              <a:t>14 + 10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 C. </a:t>
            </a:r>
            <a:r>
              <a:rPr lang="en-US" sz="2400" dirty="0" smtClean="0"/>
              <a:t>Use words to explain how you know the two equations have the same sum.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81000" y="21336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71628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-381000"/>
            <a:ext cx="5638800" cy="8839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There are 20 lions and 14 seals at the zoo.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A.  </a:t>
            </a:r>
            <a:r>
              <a:rPr lang="en-US" sz="2400" dirty="0" smtClean="0"/>
              <a:t>How  many lions and seals in all?</a:t>
            </a:r>
            <a:br>
              <a:rPr lang="en-US" sz="2400" dirty="0" smtClean="0"/>
            </a:br>
            <a:r>
              <a:rPr lang="en-US" sz="2400" dirty="0" smtClean="0"/>
              <a:t>Draw a picture &amp; write an equation.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B.  </a:t>
            </a:r>
            <a:r>
              <a:rPr lang="en-US" sz="2400" dirty="0" smtClean="0"/>
              <a:t>Which of these equations has the same sum as your equation?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24 + 10 </a:t>
            </a:r>
            <a:br>
              <a:rPr lang="en-US" sz="2400" dirty="0" smtClean="0"/>
            </a:br>
            <a:r>
              <a:rPr lang="en-US" sz="2400" dirty="0" smtClean="0"/>
              <a:t>14 + 19      </a:t>
            </a:r>
            <a:br>
              <a:rPr lang="en-US" sz="2400" dirty="0" smtClean="0"/>
            </a:br>
            <a:r>
              <a:rPr lang="en-US" sz="2400" dirty="0" smtClean="0"/>
              <a:t>12 + 18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 C. </a:t>
            </a:r>
            <a:r>
              <a:rPr lang="en-US" sz="2400" dirty="0" smtClean="0"/>
              <a:t>Use words to explain how you know the two equations have the same sum. 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57200" y="22860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7467600"/>
            <a:ext cx="5867400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-228600"/>
            <a:ext cx="5981700" cy="88392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There are 43 hippos and 5 flamingoes at the zoo.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A.  </a:t>
            </a:r>
            <a:r>
              <a:rPr lang="en-US" sz="2400" dirty="0" smtClean="0"/>
              <a:t>How  many hippos and flamingoes in all?</a:t>
            </a:r>
            <a:br>
              <a:rPr lang="en-US" sz="2400" dirty="0" smtClean="0"/>
            </a:br>
            <a:r>
              <a:rPr lang="en-US" sz="2400" dirty="0" smtClean="0"/>
              <a:t>Draw a picture &amp; write an equation.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B.  </a:t>
            </a:r>
            <a:r>
              <a:rPr lang="en-US" sz="2400" dirty="0" smtClean="0"/>
              <a:t>Which of these equations has the same sum as your equation?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40 + 5 </a:t>
            </a:r>
            <a:br>
              <a:rPr lang="en-US" sz="2400" dirty="0" smtClean="0"/>
            </a:br>
            <a:r>
              <a:rPr lang="en-US" sz="2400" dirty="0" smtClean="0"/>
              <a:t> 8 + 40      </a:t>
            </a:r>
            <a:br>
              <a:rPr lang="en-US" sz="2400" dirty="0" smtClean="0"/>
            </a:br>
            <a:r>
              <a:rPr lang="en-US" sz="2400" dirty="0" smtClean="0"/>
              <a:t>43 + 10 </a:t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 smtClean="0"/>
              <a:t> C. </a:t>
            </a:r>
            <a:r>
              <a:rPr lang="en-US" sz="2400" dirty="0" smtClean="0"/>
              <a:t>Use words to explain how you know the two equations have the same sum.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Rectangle 2"/>
          <p:cNvSpPr/>
          <p:nvPr/>
        </p:nvSpPr>
        <p:spPr>
          <a:xfrm>
            <a:off x="381000" y="2362200"/>
            <a:ext cx="5943600" cy="1676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57200" y="7543800"/>
            <a:ext cx="5867400" cy="1143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There are 15 birds and 10 tigers at the zoo.  A.  How  many birds &amp; tigers in all? Draw a picture &amp; write an equation.      B.  Which of these equations has the same sum as your equation?  12 + 10  10 + 15       13 + 10   C. Use words to explain how you know the two equations have the same sum.   </vt:lpstr>
      <vt:lpstr>There are 12 hippos and 12 flamingoes at the zoo.  A.  How  many hippos and flamingoes in all? Draw a picture &amp; write an equation.          B. Which of these equations has the same sum as your equation?   12 + 13  15 + 15       14 + 10    C. Use words to explain how you know the two equations have the same sum.  </vt:lpstr>
      <vt:lpstr>There are 20 lions and 14 seals at the zoo.  A.  How  many lions and seals in all? Draw a picture &amp; write an equation.       B.  Which of these equations has the same sum as your equation?  24 + 10  14 + 19       12 + 18    C. Use words to explain how you know the two equations have the same sum.  </vt:lpstr>
      <vt:lpstr>There are 43 hippos and 5 flamingoes at the zoo.  A.  How  many hippos and flamingoes in all? Draw a picture &amp; write an equation.      B.  Which of these equations has the same sum as your equation?  40 + 5   8 + 40       43 + 10    C. Use words to explain how you know the two equations have the same sum.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Second grade had 65 students.  Three students moved away.  How many students moved away? </dc:title>
  <dc:creator>Dowell</dc:creator>
  <cp:lastModifiedBy>Dowell</cp:lastModifiedBy>
  <cp:revision>16</cp:revision>
  <dcterms:created xsi:type="dcterms:W3CDTF">2012-10-11T17:53:19Z</dcterms:created>
  <dcterms:modified xsi:type="dcterms:W3CDTF">2013-08-16T20:16:34Z</dcterms:modified>
</cp:coreProperties>
</file>